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grandir" charset="1" panose="00000500000000000000"/>
      <p:regular r:id="rId14"/>
    </p:embeddedFont>
    <p:embeddedFont>
      <p:font typeface="Agrandir Bold" charset="1" panose="00000800000000000000"/>
      <p:regular r:id="rId15"/>
    </p:embeddedFont>
    <p:embeddedFont>
      <p:font typeface="Etna Sans Serif" charset="1" panose="02000600000000000000"/>
      <p:regular r:id="rId16"/>
    </p:embeddedFont>
    <p:embeddedFont>
      <p:font typeface="PT Sans Bold" charset="1" panose="020B0703020203020204"/>
      <p:regular r:id="rId17"/>
    </p:embeddedFont>
    <p:embeddedFont>
      <p:font typeface="Nunito Bold" charset="1" panose="00000000000000000000"/>
      <p:regular r:id="rId18"/>
    </p:embeddedFont>
    <p:embeddedFont>
      <p:font typeface="Archivo Black" charset="1" panose="020B0A03020202020B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15" Target="../media/image4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gif" Type="http://schemas.openxmlformats.org/officeDocument/2006/relationships/image"/><Relationship Id="rId3" Target="../media/image22.gif" Type="http://schemas.openxmlformats.org/officeDocument/2006/relationships/image"/><Relationship Id="rId4" Target="../media/image23.gif" Type="http://schemas.openxmlformats.org/officeDocument/2006/relationships/image"/><Relationship Id="rId5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gif" Type="http://schemas.openxmlformats.org/officeDocument/2006/relationships/image"/><Relationship Id="rId11" Target="../media/image31.gif" Type="http://schemas.openxmlformats.org/officeDocument/2006/relationships/image"/><Relationship Id="rId12" Target="../media/image32.gif" Type="http://schemas.openxmlformats.org/officeDocument/2006/relationships/image"/><Relationship Id="rId13" Target="../media/image22.gif" Type="http://schemas.openxmlformats.org/officeDocument/2006/relationships/image"/><Relationship Id="rId14" Target="../media/image33.gif" Type="http://schemas.openxmlformats.org/officeDocument/2006/relationships/image"/><Relationship Id="rId15" Target="../media/image4.png" Type="http://schemas.openxmlformats.org/officeDocument/2006/relationships/image"/><Relationship Id="rId2" Target="../media/image24.gif" Type="http://schemas.openxmlformats.org/officeDocument/2006/relationships/image"/><Relationship Id="rId3" Target="../media/image25.gif" Type="http://schemas.openxmlformats.org/officeDocument/2006/relationships/image"/><Relationship Id="rId4" Target="../media/image1.gif" Type="http://schemas.openxmlformats.org/officeDocument/2006/relationships/image"/><Relationship Id="rId5" Target="../media/image26.gif" Type="http://schemas.openxmlformats.org/officeDocument/2006/relationships/image"/><Relationship Id="rId6" Target="../media/image27.gif" Type="http://schemas.openxmlformats.org/officeDocument/2006/relationships/image"/><Relationship Id="rId7" Target="../media/image28.gif" Type="http://schemas.openxmlformats.org/officeDocument/2006/relationships/image"/><Relationship Id="rId8" Target="../media/image29.gif" Type="http://schemas.openxmlformats.org/officeDocument/2006/relationships/image"/><Relationship Id="rId9" Target="../media/image30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3.gif" Type="http://schemas.openxmlformats.org/officeDocument/2006/relationships/image"/><Relationship Id="rId5" Target="../media/image1.gif" Type="http://schemas.openxmlformats.org/officeDocument/2006/relationships/image"/><Relationship Id="rId6" Target="../media/image34.gif" Type="http://schemas.openxmlformats.org/officeDocument/2006/relationships/image"/><Relationship Id="rId7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34.gif" Type="http://schemas.openxmlformats.org/officeDocument/2006/relationships/image"/><Relationship Id="rId4" Target="../media/image23.gif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333452" y="-1797179"/>
            <a:ext cx="15735219" cy="1388135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41904" y="3862355"/>
            <a:ext cx="14619167" cy="3230580"/>
            <a:chOff x="0" y="0"/>
            <a:chExt cx="19492223" cy="430744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77439"/>
              <a:ext cx="19492223" cy="3278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262"/>
                </a:lnSpc>
              </a:pPr>
              <a:r>
                <a:rPr lang="en-US" sz="14784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SAFESTEP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01304"/>
              <a:ext cx="19492223" cy="906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5"/>
                </a:lnSpc>
                <a:spcBef>
                  <a:spcPct val="0"/>
                </a:spcBef>
              </a:pPr>
              <a:r>
                <a:rPr lang="en-US" sz="3575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 STICK FOR A BLIND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3160143" y="8801163"/>
            <a:ext cx="5127857" cy="1485837"/>
          </a:xfrm>
          <a:custGeom>
            <a:avLst/>
            <a:gdLst/>
            <a:ahLst/>
            <a:cxnLst/>
            <a:rect r="r" b="b" t="t" l="l"/>
            <a:pathLst>
              <a:path h="1485837" w="5127857">
                <a:moveTo>
                  <a:pt x="0" y="0"/>
                </a:moveTo>
                <a:lnTo>
                  <a:pt x="5127857" y="0"/>
                </a:lnTo>
                <a:lnTo>
                  <a:pt x="5127857" y="1485837"/>
                </a:lnTo>
                <a:lnTo>
                  <a:pt x="0" y="1485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870" t="-6338" r="0" b="-6338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3659" y="3210479"/>
            <a:ext cx="6907145" cy="868440"/>
            <a:chOff x="0" y="0"/>
            <a:chExt cx="9209527" cy="1157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32650" y="3210479"/>
            <a:ext cx="6907145" cy="868440"/>
            <a:chOff x="0" y="0"/>
            <a:chExt cx="9209527" cy="11579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u="none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Independence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366655" y="7222996"/>
            <a:ext cx="6907145" cy="868440"/>
            <a:chOff x="0" y="0"/>
            <a:chExt cx="9209527" cy="115792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u="none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Social Interaction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15189" y="1371751"/>
            <a:ext cx="9862004" cy="1751605"/>
            <a:chOff x="0" y="0"/>
            <a:chExt cx="13149339" cy="233547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90500"/>
              <a:ext cx="13149339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42"/>
                </a:lnSpc>
                <a:spcBef>
                  <a:spcPct val="0"/>
                </a:spcBef>
              </a:pPr>
              <a:r>
                <a:rPr lang="en-US" sz="695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Problem Statement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640452"/>
              <a:ext cx="13149339" cy="695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9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-634847" y="3339136"/>
            <a:ext cx="6907145" cy="51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4"/>
              </a:lnSpc>
              <a:spcBef>
                <a:spcPct val="0"/>
              </a:spcBef>
            </a:pPr>
            <a:r>
              <a:rPr lang="en-US" sz="2772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Physical Safety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4289087"/>
            <a:ext cx="6647976" cy="165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3"/>
              </a:lnSpc>
            </a:pPr>
            <a:r>
              <a:rPr lang="en-US" sz="2808">
                <a:solidFill>
                  <a:srgbClr val="00002E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Navigating busy streets, avoiding obstacles, and recognizing potential hazards are constant concerns.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40597" y="4308137"/>
            <a:ext cx="6599198" cy="158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7"/>
              </a:lnSpc>
            </a:pPr>
            <a:r>
              <a:rPr lang="en-US" sz="2679">
                <a:solidFill>
                  <a:srgbClr val="00002E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Limited ability to perform everyday tasks like shopping, cooking, or traveling independently.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213376" y="8081910"/>
            <a:ext cx="6707969" cy="159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2699">
                <a:solidFill>
                  <a:srgbClr val="00002E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Difficulty recognizing faces and body language, leading to social isolation and reduced communication.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160143" y="8801163"/>
            <a:ext cx="5127857" cy="1485837"/>
          </a:xfrm>
          <a:custGeom>
            <a:avLst/>
            <a:gdLst/>
            <a:ahLst/>
            <a:cxnLst/>
            <a:rect r="r" b="b" t="t" l="l"/>
            <a:pathLst>
              <a:path h="1485837" w="5127857">
                <a:moveTo>
                  <a:pt x="0" y="0"/>
                </a:moveTo>
                <a:lnTo>
                  <a:pt x="5127857" y="0"/>
                </a:lnTo>
                <a:lnTo>
                  <a:pt x="5127857" y="1485837"/>
                </a:lnTo>
                <a:lnTo>
                  <a:pt x="0" y="1485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70" t="-6338" r="0" b="-6338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755" y="1028700"/>
            <a:ext cx="6623705" cy="2813703"/>
            <a:chOff x="0" y="0"/>
            <a:chExt cx="8831606" cy="375160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0"/>
              <a:ext cx="8831606" cy="300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>
                  <a:solidFill>
                    <a:srgbClr val="CB6CE6"/>
                  </a:solidFill>
                  <a:latin typeface="Agrandir"/>
                  <a:ea typeface="Agrandir"/>
                  <a:cs typeface="Agrandir"/>
                  <a:sym typeface="Agrandir"/>
                </a:rPr>
                <a:t>SOLUTION</a:t>
              </a:r>
            </a:p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062206"/>
              <a:ext cx="8831606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71848" y="3958147"/>
            <a:ext cx="6907145" cy="868440"/>
            <a:chOff x="0" y="0"/>
            <a:chExt cx="9209527" cy="11579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04945" y="5851268"/>
            <a:ext cx="882839" cy="868440"/>
            <a:chOff x="0" y="0"/>
            <a:chExt cx="1177118" cy="1157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7118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77118">
                  <a:moveTo>
                    <a:pt x="0" y="0"/>
                  </a:moveTo>
                  <a:lnTo>
                    <a:pt x="1177118" y="0"/>
                  </a:lnTo>
                  <a:lnTo>
                    <a:pt x="1177118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2351" r="0" b="-2351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367830" y="370892"/>
              <a:ext cx="441457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004945" y="7860132"/>
            <a:ext cx="843176" cy="868440"/>
            <a:chOff x="0" y="0"/>
            <a:chExt cx="1124235" cy="11579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753247" y="652680"/>
            <a:ext cx="6330226" cy="2280786"/>
            <a:chOff x="0" y="0"/>
            <a:chExt cx="3460767" cy="12519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460767" cy="1251930"/>
            </a:xfrm>
            <a:custGeom>
              <a:avLst/>
              <a:gdLst/>
              <a:ahLst/>
              <a:cxnLst/>
              <a:rect r="r" b="b" t="t" l="l"/>
              <a:pathLst>
                <a:path h="1251930" w="3460767">
                  <a:moveTo>
                    <a:pt x="3336307" y="1251930"/>
                  </a:moveTo>
                  <a:lnTo>
                    <a:pt x="124460" y="1251930"/>
                  </a:lnTo>
                  <a:cubicBezTo>
                    <a:pt x="55880" y="1251930"/>
                    <a:pt x="0" y="1196050"/>
                    <a:pt x="0" y="11274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36307" y="0"/>
                  </a:lnTo>
                  <a:cubicBezTo>
                    <a:pt x="3404887" y="0"/>
                    <a:pt x="3460767" y="55880"/>
                    <a:pt x="3460767" y="124460"/>
                  </a:cubicBezTo>
                  <a:lnTo>
                    <a:pt x="3460767" y="1127470"/>
                  </a:lnTo>
                  <a:cubicBezTo>
                    <a:pt x="3460767" y="1196050"/>
                    <a:pt x="3404887" y="1251930"/>
                    <a:pt x="3336307" y="125193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0071848" y="1009921"/>
            <a:ext cx="448276" cy="479119"/>
          </a:xfrm>
          <a:custGeom>
            <a:avLst/>
            <a:gdLst/>
            <a:ahLst/>
            <a:cxnLst/>
            <a:rect r="r" b="b" t="t" l="l"/>
            <a:pathLst>
              <a:path h="479119" w="448276">
                <a:moveTo>
                  <a:pt x="0" y="0"/>
                </a:moveTo>
                <a:lnTo>
                  <a:pt x="448276" y="0"/>
                </a:lnTo>
                <a:lnTo>
                  <a:pt x="448276" y="479119"/>
                </a:lnTo>
                <a:lnTo>
                  <a:pt x="0" y="479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67455" y="5298887"/>
            <a:ext cx="7790001" cy="1858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8"/>
              </a:lnSpc>
            </a:pPr>
            <a:r>
              <a:rPr lang="en-US" sz="3174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We have developed a wearable object detection system that utilizes a combination of advanced AI and sensor technology.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82640" y="4092850"/>
            <a:ext cx="3504396" cy="43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</a:pPr>
            <a:r>
              <a:rPr lang="en-US" sz="2772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Object Detection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58393" y="6052073"/>
            <a:ext cx="3719935" cy="457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8"/>
              </a:lnSpc>
            </a:pPr>
            <a:r>
              <a:rPr lang="en-US" sz="295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Audio Feedback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58393" y="8042902"/>
            <a:ext cx="3337351" cy="35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</a:pPr>
            <a:r>
              <a:rPr lang="en-US" sz="2772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Haptic Feedback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54864" y="1450940"/>
            <a:ext cx="13926993" cy="797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9"/>
              </a:lnSpc>
              <a:spcBef>
                <a:spcPct val="0"/>
              </a:spcBef>
            </a:pPr>
            <a:r>
              <a:rPr lang="en-US" sz="5064">
                <a:solidFill>
                  <a:srgbClr val="2B2B2B"/>
                </a:solidFill>
                <a:latin typeface="Archivo Black"/>
                <a:ea typeface="Archivo Black"/>
                <a:cs typeface="Archivo Black"/>
                <a:sym typeface="Archivo Black"/>
              </a:rPr>
              <a:t>SAFESTEP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3160143" y="8801163"/>
            <a:ext cx="5127857" cy="1485837"/>
          </a:xfrm>
          <a:custGeom>
            <a:avLst/>
            <a:gdLst/>
            <a:ahLst/>
            <a:cxnLst/>
            <a:rect r="r" b="b" t="t" l="l"/>
            <a:pathLst>
              <a:path h="1485837" w="5127857">
                <a:moveTo>
                  <a:pt x="0" y="0"/>
                </a:moveTo>
                <a:lnTo>
                  <a:pt x="5127857" y="0"/>
                </a:lnTo>
                <a:lnTo>
                  <a:pt x="5127857" y="1485837"/>
                </a:lnTo>
                <a:lnTo>
                  <a:pt x="0" y="1485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870" t="-6338" r="0" b="-6338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65034" y="878304"/>
            <a:ext cx="2260616" cy="2328350"/>
            <a:chOff x="0" y="0"/>
            <a:chExt cx="3014155" cy="3104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4155" cy="3104467"/>
            </a:xfrm>
            <a:custGeom>
              <a:avLst/>
              <a:gdLst/>
              <a:ahLst/>
              <a:cxnLst/>
              <a:rect r="r" b="b" t="t" l="l"/>
              <a:pathLst>
                <a:path h="3104467" w="3014155">
                  <a:moveTo>
                    <a:pt x="0" y="0"/>
                  </a:moveTo>
                  <a:lnTo>
                    <a:pt x="3014155" y="0"/>
                  </a:lnTo>
                  <a:lnTo>
                    <a:pt x="3014155" y="3104467"/>
                  </a:lnTo>
                  <a:lnTo>
                    <a:pt x="0" y="3104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29786" y="1001780"/>
              <a:ext cx="1354584" cy="1100907"/>
            </a:xfrm>
            <a:custGeom>
              <a:avLst/>
              <a:gdLst/>
              <a:ahLst/>
              <a:cxnLst/>
              <a:rect r="r" b="b" t="t" l="l"/>
              <a:pathLst>
                <a:path h="1100907" w="1354584">
                  <a:moveTo>
                    <a:pt x="0" y="0"/>
                  </a:moveTo>
                  <a:lnTo>
                    <a:pt x="1354583" y="0"/>
                  </a:lnTo>
                  <a:lnTo>
                    <a:pt x="1354583" y="1100907"/>
                  </a:lnTo>
                  <a:lnTo>
                    <a:pt x="0" y="1100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014208" y="1143345"/>
            <a:ext cx="1924218" cy="1798269"/>
            <a:chOff x="0" y="0"/>
            <a:chExt cx="2565623" cy="23976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623" cy="2397692"/>
            </a:xfrm>
            <a:custGeom>
              <a:avLst/>
              <a:gdLst/>
              <a:ahLst/>
              <a:cxnLst/>
              <a:rect r="r" b="b" t="t" l="l"/>
              <a:pathLst>
                <a:path h="2397692" w="2565623">
                  <a:moveTo>
                    <a:pt x="0" y="0"/>
                  </a:moveTo>
                  <a:lnTo>
                    <a:pt x="2565623" y="0"/>
                  </a:lnTo>
                  <a:lnTo>
                    <a:pt x="2565623" y="2397692"/>
                  </a:lnTo>
                  <a:lnTo>
                    <a:pt x="0" y="2397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38997" y="761119"/>
              <a:ext cx="687630" cy="875454"/>
            </a:xfrm>
            <a:custGeom>
              <a:avLst/>
              <a:gdLst/>
              <a:ahLst/>
              <a:cxnLst/>
              <a:rect r="r" b="b" t="t" l="l"/>
              <a:pathLst>
                <a:path h="875454" w="687630">
                  <a:moveTo>
                    <a:pt x="0" y="0"/>
                  </a:moveTo>
                  <a:lnTo>
                    <a:pt x="687629" y="0"/>
                  </a:lnTo>
                  <a:lnTo>
                    <a:pt x="687629" y="875454"/>
                  </a:lnTo>
                  <a:lnTo>
                    <a:pt x="0" y="875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465034" y="5143500"/>
            <a:ext cx="1797669" cy="1851531"/>
            <a:chOff x="0" y="0"/>
            <a:chExt cx="2396892" cy="24687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96892" cy="2468709"/>
            </a:xfrm>
            <a:custGeom>
              <a:avLst/>
              <a:gdLst/>
              <a:ahLst/>
              <a:cxnLst/>
              <a:rect r="r" b="b" t="t" l="l"/>
              <a:pathLst>
                <a:path h="2468709" w="2396892">
                  <a:moveTo>
                    <a:pt x="0" y="0"/>
                  </a:moveTo>
                  <a:lnTo>
                    <a:pt x="2396892" y="0"/>
                  </a:lnTo>
                  <a:lnTo>
                    <a:pt x="2396892" y="2468709"/>
                  </a:lnTo>
                  <a:lnTo>
                    <a:pt x="0" y="2468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21096" y="793457"/>
              <a:ext cx="954700" cy="881795"/>
            </a:xfrm>
            <a:custGeom>
              <a:avLst/>
              <a:gdLst/>
              <a:ahLst/>
              <a:cxnLst/>
              <a:rect r="r" b="b" t="t" l="l"/>
              <a:pathLst>
                <a:path h="881795" w="954700">
                  <a:moveTo>
                    <a:pt x="0" y="0"/>
                  </a:moveTo>
                  <a:lnTo>
                    <a:pt x="954700" y="0"/>
                  </a:lnTo>
                  <a:lnTo>
                    <a:pt x="954700" y="881795"/>
                  </a:lnTo>
                  <a:lnTo>
                    <a:pt x="0" y="881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28148" y="2941613"/>
            <a:ext cx="6973628" cy="5520594"/>
          </a:xfrm>
          <a:custGeom>
            <a:avLst/>
            <a:gdLst/>
            <a:ahLst/>
            <a:cxnLst/>
            <a:rect r="r" b="b" t="t" l="l"/>
            <a:pathLst>
              <a:path h="5520594" w="6973628">
                <a:moveTo>
                  <a:pt x="0" y="0"/>
                </a:moveTo>
                <a:lnTo>
                  <a:pt x="6973628" y="0"/>
                </a:lnTo>
                <a:lnTo>
                  <a:pt x="6973628" y="5520594"/>
                </a:lnTo>
                <a:lnTo>
                  <a:pt x="0" y="552059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-1015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28148" y="1000125"/>
            <a:ext cx="7189388" cy="91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3"/>
              </a:lnSpc>
            </a:pPr>
            <a:r>
              <a:rPr lang="en-US" sz="5819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Features &amp; Benefits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40222" y="3392483"/>
            <a:ext cx="4025728" cy="97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0"/>
              </a:lnSpc>
            </a:pPr>
            <a:r>
              <a:rPr lang="en-US" sz="3087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Real-Time Object Detection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46450" y="3427940"/>
            <a:ext cx="4021242" cy="89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3083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Versatile Object Recognition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40222" y="7487341"/>
            <a:ext cx="3788775" cy="97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8"/>
              </a:lnSpc>
            </a:pPr>
            <a:r>
              <a:rPr lang="en-US" sz="3085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Customizable Settings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160143" y="8801163"/>
            <a:ext cx="5127857" cy="1485837"/>
          </a:xfrm>
          <a:custGeom>
            <a:avLst/>
            <a:gdLst/>
            <a:ahLst/>
            <a:cxnLst/>
            <a:rect r="r" b="b" t="t" l="l"/>
            <a:pathLst>
              <a:path h="1485837" w="5127857">
                <a:moveTo>
                  <a:pt x="0" y="0"/>
                </a:moveTo>
                <a:lnTo>
                  <a:pt x="5127857" y="0"/>
                </a:lnTo>
                <a:lnTo>
                  <a:pt x="5127857" y="1485837"/>
                </a:lnTo>
                <a:lnTo>
                  <a:pt x="0" y="148583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870" t="-6338" r="0" b="-6338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296595" y="1753695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473712"/>
            <a:ext cx="7381905" cy="867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9"/>
              </a:lnSpc>
            </a:pPr>
            <a:r>
              <a:rPr lang="en-US" sz="5967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Technical Details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26185"/>
            <a:ext cx="13467219" cy="43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1181" indent="-300590" lvl="1">
              <a:lnSpc>
                <a:spcPts val="3480"/>
              </a:lnSpc>
              <a:buFont typeface="Arial"/>
              <a:buChar char="•"/>
            </a:pPr>
            <a:r>
              <a:rPr lang="en-US" sz="2784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USING MULTIPLE PYTHON LIBRARIES SUCH AS CV2, PYTTSX3 &amp; numpy.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704587"/>
            <a:ext cx="13467219" cy="86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583" indent="-299292" lvl="1">
              <a:lnSpc>
                <a:spcPts val="3464"/>
              </a:lnSpc>
              <a:buFont typeface="Arial"/>
              <a:buChar char="•"/>
            </a:pPr>
            <a:r>
              <a:rPr lang="en-US" sz="2772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RASPERRY PIE WITH INTEGRATED CAMERA AND SENSOR CAN BE USED TO CONVERT THE MODEL INTO SAFESTEP STICK.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115938"/>
            <a:ext cx="16148862" cy="130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583" indent="-299292" lvl="1">
              <a:lnSpc>
                <a:spcPts val="3462"/>
              </a:lnSpc>
              <a:buFont typeface="Arial"/>
              <a:buChar char="•"/>
            </a:pPr>
            <a:r>
              <a:rPr lang="en-US" sz="2772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CREATE A WEBSITE OR APP FOR THE FUNCTIONALITY AS FOR NOW WE ARE USING THE PROTOTYPE AS A LOCAL HOST ON OUR LAPTOP .</a:t>
            </a:r>
          </a:p>
          <a:p>
            <a:pPr algn="ctr">
              <a:lnSpc>
                <a:spcPts val="3464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160143" y="8801163"/>
            <a:ext cx="5127857" cy="1485837"/>
          </a:xfrm>
          <a:custGeom>
            <a:avLst/>
            <a:gdLst/>
            <a:ahLst/>
            <a:cxnLst/>
            <a:rect r="r" b="b" t="t" l="l"/>
            <a:pathLst>
              <a:path h="1485837" w="5127857">
                <a:moveTo>
                  <a:pt x="0" y="0"/>
                </a:moveTo>
                <a:lnTo>
                  <a:pt x="5127857" y="0"/>
                </a:lnTo>
                <a:lnTo>
                  <a:pt x="5127857" y="1485837"/>
                </a:lnTo>
                <a:lnTo>
                  <a:pt x="0" y="1485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870" t="-6338" r="0" b="-6338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3796" y="1431640"/>
            <a:ext cx="6601801" cy="5697098"/>
            <a:chOff x="0" y="0"/>
            <a:chExt cx="8802401" cy="759613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266700"/>
              <a:ext cx="8802401" cy="3994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107"/>
                </a:lnSpc>
                <a:spcBef>
                  <a:spcPct val="0"/>
                </a:spcBef>
              </a:pPr>
              <a:r>
                <a:rPr lang="en-US" sz="9256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Market Potential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807171"/>
              <a:ext cx="8802401" cy="2788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2"/>
                </a:lnSpc>
              </a:pPr>
              <a:r>
                <a:rPr lang="en-US" sz="290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The market for assistive technology for blind people is vast and rapidly growing.</a:t>
              </a:r>
            </a:p>
            <a:p>
              <a:pPr algn="l" marL="0" indent="0" lvl="0">
                <a:lnSpc>
                  <a:spcPts val="4072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8062521" y="2112153"/>
            <a:ext cx="1675260" cy="181247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635686" y="6362376"/>
            <a:ext cx="1623614" cy="181247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3088429" y="6469145"/>
            <a:ext cx="1812471" cy="159893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0541172" y="6407648"/>
            <a:ext cx="1812471" cy="144218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8245088" y="6344643"/>
            <a:ext cx="1762207" cy="181247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089625" y="5036245"/>
            <a:ext cx="1812471" cy="177674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2939517" y="4527914"/>
            <a:ext cx="1812471" cy="134473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59214" y="2836487"/>
            <a:ext cx="1742883" cy="181247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0432205" y="4363179"/>
            <a:ext cx="1812471" cy="167420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8019047" y="4294046"/>
            <a:ext cx="1718317" cy="181247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3492810" y="2113754"/>
            <a:ext cx="1812471" cy="1809269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972523" y="2112153"/>
            <a:ext cx="1309152" cy="181247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9948916" y="2160875"/>
            <a:ext cx="1812471" cy="1715027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7257047" y="893382"/>
            <a:ext cx="5096596" cy="4015531"/>
            <a:chOff x="0" y="0"/>
            <a:chExt cx="6795462" cy="53540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21257" y="21047"/>
              <a:ext cx="6752931" cy="5311974"/>
            </a:xfrm>
            <a:custGeom>
              <a:avLst/>
              <a:gdLst/>
              <a:ahLst/>
              <a:cxnLst/>
              <a:rect r="r" b="b" t="t" l="l"/>
              <a:pathLst>
                <a:path h="5311974" w="6752931">
                  <a:moveTo>
                    <a:pt x="0" y="649790"/>
                  </a:moveTo>
                  <a:cubicBezTo>
                    <a:pt x="0" y="290869"/>
                    <a:pt x="294332" y="0"/>
                    <a:pt x="657253" y="0"/>
                  </a:cubicBezTo>
                  <a:lnTo>
                    <a:pt x="6095677" y="0"/>
                  </a:lnTo>
                  <a:cubicBezTo>
                    <a:pt x="6458740" y="0"/>
                    <a:pt x="6752931" y="290869"/>
                    <a:pt x="6752931" y="649790"/>
                  </a:cubicBezTo>
                  <a:lnTo>
                    <a:pt x="6752931" y="4662184"/>
                  </a:lnTo>
                  <a:cubicBezTo>
                    <a:pt x="6752931" y="5021105"/>
                    <a:pt x="6458598" y="5311974"/>
                    <a:pt x="6095677" y="5311974"/>
                  </a:cubicBezTo>
                  <a:lnTo>
                    <a:pt x="657253" y="5311974"/>
                  </a:lnTo>
                  <a:cubicBezTo>
                    <a:pt x="294191" y="5311974"/>
                    <a:pt x="0" y="5021106"/>
                    <a:pt x="0" y="4662184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795444" cy="5354066"/>
            </a:xfrm>
            <a:custGeom>
              <a:avLst/>
              <a:gdLst/>
              <a:ahLst/>
              <a:cxnLst/>
              <a:rect r="r" b="b" t="t" l="l"/>
              <a:pathLst>
                <a:path h="5354066" w="6795444">
                  <a:moveTo>
                    <a:pt x="0" y="670837"/>
                  </a:moveTo>
                  <a:cubicBezTo>
                    <a:pt x="0" y="300270"/>
                    <a:pt x="303827" y="0"/>
                    <a:pt x="678510" y="0"/>
                  </a:cubicBezTo>
                  <a:lnTo>
                    <a:pt x="6116934" y="0"/>
                  </a:lnTo>
                  <a:lnTo>
                    <a:pt x="6116934" y="21047"/>
                  </a:lnTo>
                  <a:lnTo>
                    <a:pt x="6116934" y="0"/>
                  </a:lnTo>
                  <a:cubicBezTo>
                    <a:pt x="6491617" y="0"/>
                    <a:pt x="6795444" y="300270"/>
                    <a:pt x="6795444" y="670837"/>
                  </a:cubicBezTo>
                  <a:lnTo>
                    <a:pt x="6774188" y="670837"/>
                  </a:lnTo>
                  <a:lnTo>
                    <a:pt x="6795444" y="670837"/>
                  </a:lnTo>
                  <a:lnTo>
                    <a:pt x="6795444" y="4683231"/>
                  </a:lnTo>
                  <a:lnTo>
                    <a:pt x="6774188" y="4683231"/>
                  </a:lnTo>
                  <a:lnTo>
                    <a:pt x="6795444" y="4683231"/>
                  </a:lnTo>
                  <a:cubicBezTo>
                    <a:pt x="6795444" y="5053798"/>
                    <a:pt x="6491617" y="5354066"/>
                    <a:pt x="6116934" y="5354066"/>
                  </a:cubicBezTo>
                  <a:lnTo>
                    <a:pt x="6116934" y="5333021"/>
                  </a:lnTo>
                  <a:lnTo>
                    <a:pt x="6116934" y="5354066"/>
                  </a:lnTo>
                  <a:lnTo>
                    <a:pt x="678510" y="5354066"/>
                  </a:lnTo>
                  <a:lnTo>
                    <a:pt x="678510" y="5333021"/>
                  </a:lnTo>
                  <a:lnTo>
                    <a:pt x="678510" y="5354066"/>
                  </a:lnTo>
                  <a:cubicBezTo>
                    <a:pt x="303827" y="5354066"/>
                    <a:pt x="0" y="5053798"/>
                    <a:pt x="0" y="4683231"/>
                  </a:cubicBezTo>
                  <a:lnTo>
                    <a:pt x="0" y="670837"/>
                  </a:lnTo>
                  <a:lnTo>
                    <a:pt x="21257" y="670837"/>
                  </a:lnTo>
                  <a:lnTo>
                    <a:pt x="0" y="670837"/>
                  </a:lnTo>
                  <a:moveTo>
                    <a:pt x="42513" y="670837"/>
                  </a:moveTo>
                  <a:lnTo>
                    <a:pt x="42513" y="4683231"/>
                  </a:lnTo>
                  <a:lnTo>
                    <a:pt x="21257" y="4683231"/>
                  </a:lnTo>
                  <a:lnTo>
                    <a:pt x="42513" y="4683231"/>
                  </a:lnTo>
                  <a:cubicBezTo>
                    <a:pt x="42513" y="5030366"/>
                    <a:pt x="327210" y="5311975"/>
                    <a:pt x="678510" y="5311975"/>
                  </a:cubicBezTo>
                  <a:lnTo>
                    <a:pt x="6116934" y="5311975"/>
                  </a:lnTo>
                  <a:cubicBezTo>
                    <a:pt x="6468235" y="5311975"/>
                    <a:pt x="6752931" y="5030507"/>
                    <a:pt x="6752931" y="4683231"/>
                  </a:cubicBezTo>
                  <a:lnTo>
                    <a:pt x="6752931" y="670837"/>
                  </a:lnTo>
                  <a:cubicBezTo>
                    <a:pt x="6752931" y="323562"/>
                    <a:pt x="6468235" y="42094"/>
                    <a:pt x="6116934" y="42094"/>
                  </a:cubicBezTo>
                  <a:lnTo>
                    <a:pt x="678510" y="42094"/>
                  </a:lnTo>
                  <a:lnTo>
                    <a:pt x="678510" y="21047"/>
                  </a:lnTo>
                  <a:lnTo>
                    <a:pt x="678510" y="42094"/>
                  </a:lnTo>
                  <a:cubicBezTo>
                    <a:pt x="327210" y="42094"/>
                    <a:pt x="42513" y="323562"/>
                    <a:pt x="42513" y="670837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214347" y="1256850"/>
            <a:ext cx="3585895" cy="85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5"/>
              </a:lnSpc>
            </a:pPr>
            <a:r>
              <a:rPr lang="en-US" sz="2723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Global Blind Population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65388" y="2246958"/>
            <a:ext cx="4679288" cy="250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5"/>
              </a:lnSpc>
            </a:pPr>
            <a:r>
              <a:rPr lang="en-US" sz="2514">
                <a:solidFill>
                  <a:srgbClr val="00002E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According to the World Health Organization, over 2.2 billion people have a visual impairment, with over 39 million blind.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691765" y="3815982"/>
            <a:ext cx="4567535" cy="3634531"/>
            <a:chOff x="0" y="0"/>
            <a:chExt cx="6090047" cy="484604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9050" y="19050"/>
              <a:ext cx="6051931" cy="4807966"/>
            </a:xfrm>
            <a:custGeom>
              <a:avLst/>
              <a:gdLst/>
              <a:ahLst/>
              <a:cxnLst/>
              <a:rect r="r" b="b" t="t" l="l"/>
              <a:pathLst>
                <a:path h="4807966" w="6051931">
                  <a:moveTo>
                    <a:pt x="0" y="588137"/>
                  </a:moveTo>
                  <a:cubicBezTo>
                    <a:pt x="0" y="263271"/>
                    <a:pt x="263779" y="0"/>
                    <a:pt x="589026" y="0"/>
                  </a:cubicBezTo>
                  <a:lnTo>
                    <a:pt x="5462905" y="0"/>
                  </a:lnTo>
                  <a:cubicBezTo>
                    <a:pt x="5788279" y="0"/>
                    <a:pt x="6051931" y="263271"/>
                    <a:pt x="6051931" y="588137"/>
                  </a:cubicBezTo>
                  <a:lnTo>
                    <a:pt x="6051931" y="4219829"/>
                  </a:lnTo>
                  <a:cubicBezTo>
                    <a:pt x="6051931" y="4544695"/>
                    <a:pt x="5788152" y="4807966"/>
                    <a:pt x="5462905" y="4807966"/>
                  </a:cubicBezTo>
                  <a:lnTo>
                    <a:pt x="589026" y="4807966"/>
                  </a:lnTo>
                  <a:cubicBezTo>
                    <a:pt x="263652" y="4807966"/>
                    <a:pt x="0" y="4544695"/>
                    <a:pt x="0" y="4219829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090031" cy="4846066"/>
            </a:xfrm>
            <a:custGeom>
              <a:avLst/>
              <a:gdLst/>
              <a:ahLst/>
              <a:cxnLst/>
              <a:rect r="r" b="b" t="t" l="l"/>
              <a:pathLst>
                <a:path h="4846066" w="6090031">
                  <a:moveTo>
                    <a:pt x="0" y="607187"/>
                  </a:moveTo>
                  <a:cubicBezTo>
                    <a:pt x="0" y="271780"/>
                    <a:pt x="272288" y="0"/>
                    <a:pt x="608076" y="0"/>
                  </a:cubicBezTo>
                  <a:lnTo>
                    <a:pt x="5481955" y="0"/>
                  </a:lnTo>
                  <a:lnTo>
                    <a:pt x="5481955" y="19050"/>
                  </a:lnTo>
                  <a:lnTo>
                    <a:pt x="5481955" y="0"/>
                  </a:lnTo>
                  <a:cubicBezTo>
                    <a:pt x="5817743" y="0"/>
                    <a:pt x="6090031" y="271780"/>
                    <a:pt x="6090031" y="607187"/>
                  </a:cubicBezTo>
                  <a:lnTo>
                    <a:pt x="6070981" y="607187"/>
                  </a:lnTo>
                  <a:lnTo>
                    <a:pt x="6090031" y="607187"/>
                  </a:lnTo>
                  <a:lnTo>
                    <a:pt x="6090031" y="4238879"/>
                  </a:lnTo>
                  <a:lnTo>
                    <a:pt x="6070981" y="4238879"/>
                  </a:lnTo>
                  <a:lnTo>
                    <a:pt x="6090031" y="4238879"/>
                  </a:lnTo>
                  <a:cubicBezTo>
                    <a:pt x="6090031" y="4574286"/>
                    <a:pt x="5817743" y="4846066"/>
                    <a:pt x="5481955" y="4846066"/>
                  </a:cubicBezTo>
                  <a:lnTo>
                    <a:pt x="5481955" y="4827016"/>
                  </a:lnTo>
                  <a:lnTo>
                    <a:pt x="5481955" y="4846066"/>
                  </a:lnTo>
                  <a:lnTo>
                    <a:pt x="608076" y="4846066"/>
                  </a:lnTo>
                  <a:lnTo>
                    <a:pt x="608076" y="4827016"/>
                  </a:lnTo>
                  <a:lnTo>
                    <a:pt x="608076" y="4846066"/>
                  </a:lnTo>
                  <a:cubicBezTo>
                    <a:pt x="272288" y="4846066"/>
                    <a:pt x="0" y="4574286"/>
                    <a:pt x="0" y="4238879"/>
                  </a:cubicBezTo>
                  <a:lnTo>
                    <a:pt x="0" y="607187"/>
                  </a:lnTo>
                  <a:lnTo>
                    <a:pt x="19050" y="607187"/>
                  </a:lnTo>
                  <a:lnTo>
                    <a:pt x="0" y="607187"/>
                  </a:lnTo>
                  <a:moveTo>
                    <a:pt x="38100" y="607187"/>
                  </a:moveTo>
                  <a:lnTo>
                    <a:pt x="38100" y="4238879"/>
                  </a:lnTo>
                  <a:lnTo>
                    <a:pt x="19050" y="4238879"/>
                  </a:lnTo>
                  <a:lnTo>
                    <a:pt x="38100" y="4238879"/>
                  </a:lnTo>
                  <a:cubicBezTo>
                    <a:pt x="38100" y="4553077"/>
                    <a:pt x="293243" y="4807966"/>
                    <a:pt x="608076" y="4807966"/>
                  </a:cubicBezTo>
                  <a:lnTo>
                    <a:pt x="5481955" y="4807966"/>
                  </a:lnTo>
                  <a:cubicBezTo>
                    <a:pt x="5796788" y="4807966"/>
                    <a:pt x="6051931" y="4553204"/>
                    <a:pt x="6051931" y="4238879"/>
                  </a:cubicBezTo>
                  <a:lnTo>
                    <a:pt x="6051931" y="607187"/>
                  </a:lnTo>
                  <a:cubicBezTo>
                    <a:pt x="6051931" y="292862"/>
                    <a:pt x="5796788" y="38100"/>
                    <a:pt x="5481955" y="38100"/>
                  </a:cubicBezTo>
                  <a:lnTo>
                    <a:pt x="608076" y="38100"/>
                  </a:lnTo>
                  <a:lnTo>
                    <a:pt x="608076" y="19050"/>
                  </a:lnTo>
                  <a:lnTo>
                    <a:pt x="608076" y="38100"/>
                  </a:lnTo>
                  <a:cubicBezTo>
                    <a:pt x="293243" y="38100"/>
                    <a:pt x="38100" y="292862"/>
                    <a:pt x="38100" y="607187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3337292" y="4003223"/>
            <a:ext cx="3276481" cy="35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5"/>
              </a:lnSpc>
            </a:pPr>
            <a:r>
              <a:rPr lang="en-US" sz="2723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Increasing Demand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47997" y="4730671"/>
            <a:ext cx="3711059" cy="2401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5"/>
              </a:lnSpc>
            </a:pPr>
            <a:r>
              <a:rPr lang="en-US" sz="2415">
                <a:solidFill>
                  <a:srgbClr val="00002E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The growing awareness of assistive technology and the desire for greater independence are driving market demand.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2611005" y="7414009"/>
            <a:ext cx="10016094" cy="2774308"/>
            <a:chOff x="0" y="0"/>
            <a:chExt cx="12533710" cy="34716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9050" y="22311"/>
              <a:ext cx="12495657" cy="3427084"/>
            </a:xfrm>
            <a:custGeom>
              <a:avLst/>
              <a:gdLst/>
              <a:ahLst/>
              <a:cxnLst/>
              <a:rect r="r" b="b" t="t" l="l"/>
              <a:pathLst>
                <a:path h="3427084" w="12495657">
                  <a:moveTo>
                    <a:pt x="0" y="688808"/>
                  </a:moveTo>
                  <a:cubicBezTo>
                    <a:pt x="0" y="308335"/>
                    <a:pt x="265938" y="0"/>
                    <a:pt x="593979" y="0"/>
                  </a:cubicBezTo>
                  <a:lnTo>
                    <a:pt x="11901678" y="0"/>
                  </a:lnTo>
                  <a:cubicBezTo>
                    <a:pt x="12229719" y="0"/>
                    <a:pt x="12495657" y="308335"/>
                    <a:pt x="12495657" y="688808"/>
                  </a:cubicBezTo>
                  <a:lnTo>
                    <a:pt x="12495657" y="2738276"/>
                  </a:lnTo>
                  <a:cubicBezTo>
                    <a:pt x="12495657" y="3118600"/>
                    <a:pt x="12229719" y="3427083"/>
                    <a:pt x="11901678" y="3427083"/>
                  </a:cubicBezTo>
                  <a:lnTo>
                    <a:pt x="593979" y="3427083"/>
                  </a:lnTo>
                  <a:cubicBezTo>
                    <a:pt x="265938" y="3427083"/>
                    <a:pt x="0" y="3118749"/>
                    <a:pt x="0" y="2738276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533757" cy="3471697"/>
            </a:xfrm>
            <a:custGeom>
              <a:avLst/>
              <a:gdLst/>
              <a:ahLst/>
              <a:cxnLst/>
              <a:rect r="r" b="b" t="t" l="l"/>
              <a:pathLst>
                <a:path h="3471697" w="12533757">
                  <a:moveTo>
                    <a:pt x="0" y="711119"/>
                  </a:moveTo>
                  <a:cubicBezTo>
                    <a:pt x="0" y="318152"/>
                    <a:pt x="274574" y="0"/>
                    <a:pt x="613029" y="0"/>
                  </a:cubicBezTo>
                  <a:lnTo>
                    <a:pt x="11920728" y="0"/>
                  </a:lnTo>
                  <a:lnTo>
                    <a:pt x="11920728" y="22311"/>
                  </a:lnTo>
                  <a:lnTo>
                    <a:pt x="11920728" y="0"/>
                  </a:lnTo>
                  <a:cubicBezTo>
                    <a:pt x="12259056" y="0"/>
                    <a:pt x="12533757" y="318152"/>
                    <a:pt x="12533757" y="711119"/>
                  </a:cubicBezTo>
                  <a:lnTo>
                    <a:pt x="12514707" y="711119"/>
                  </a:lnTo>
                  <a:lnTo>
                    <a:pt x="12533757" y="711119"/>
                  </a:lnTo>
                  <a:lnTo>
                    <a:pt x="12533757" y="2760587"/>
                  </a:lnTo>
                  <a:lnTo>
                    <a:pt x="12514707" y="2760587"/>
                  </a:lnTo>
                  <a:lnTo>
                    <a:pt x="12533757" y="2760587"/>
                  </a:lnTo>
                  <a:cubicBezTo>
                    <a:pt x="12533757" y="3153554"/>
                    <a:pt x="12259183" y="3471697"/>
                    <a:pt x="11920728" y="3471697"/>
                  </a:cubicBezTo>
                  <a:lnTo>
                    <a:pt x="11920728" y="3449394"/>
                  </a:lnTo>
                  <a:lnTo>
                    <a:pt x="11920728" y="3471697"/>
                  </a:lnTo>
                  <a:lnTo>
                    <a:pt x="613029" y="3471697"/>
                  </a:lnTo>
                  <a:lnTo>
                    <a:pt x="613029" y="3449394"/>
                  </a:lnTo>
                  <a:lnTo>
                    <a:pt x="613029" y="3471697"/>
                  </a:lnTo>
                  <a:cubicBezTo>
                    <a:pt x="274574" y="3471697"/>
                    <a:pt x="0" y="3153554"/>
                    <a:pt x="0" y="2760587"/>
                  </a:cubicBezTo>
                  <a:lnTo>
                    <a:pt x="0" y="711119"/>
                  </a:lnTo>
                  <a:lnTo>
                    <a:pt x="19050" y="711119"/>
                  </a:lnTo>
                  <a:lnTo>
                    <a:pt x="0" y="711119"/>
                  </a:lnTo>
                  <a:moveTo>
                    <a:pt x="38100" y="711119"/>
                  </a:moveTo>
                  <a:lnTo>
                    <a:pt x="38100" y="2760587"/>
                  </a:lnTo>
                  <a:lnTo>
                    <a:pt x="19050" y="2760587"/>
                  </a:lnTo>
                  <a:lnTo>
                    <a:pt x="38100" y="2760587"/>
                  </a:lnTo>
                  <a:cubicBezTo>
                    <a:pt x="38100" y="3128417"/>
                    <a:pt x="295275" y="3427084"/>
                    <a:pt x="613029" y="3427084"/>
                  </a:cubicBezTo>
                  <a:lnTo>
                    <a:pt x="11920728" y="3427084"/>
                  </a:lnTo>
                  <a:cubicBezTo>
                    <a:pt x="12238355" y="3427084"/>
                    <a:pt x="12495657" y="3128566"/>
                    <a:pt x="12495657" y="2760587"/>
                  </a:cubicBezTo>
                  <a:lnTo>
                    <a:pt x="12495657" y="711119"/>
                  </a:lnTo>
                  <a:cubicBezTo>
                    <a:pt x="12495657" y="343140"/>
                    <a:pt x="12238355" y="44622"/>
                    <a:pt x="11920728" y="44622"/>
                  </a:cubicBezTo>
                  <a:lnTo>
                    <a:pt x="613029" y="44622"/>
                  </a:lnTo>
                  <a:lnTo>
                    <a:pt x="613029" y="22311"/>
                  </a:lnTo>
                  <a:lnTo>
                    <a:pt x="613029" y="44622"/>
                  </a:lnTo>
                  <a:cubicBezTo>
                    <a:pt x="295275" y="44622"/>
                    <a:pt x="38100" y="343140"/>
                    <a:pt x="38100" y="711119"/>
                  </a:cubicBezTo>
                  <a:close/>
                </a:path>
              </a:pathLst>
            </a:custGeom>
            <a:solidFill>
              <a:srgbClr val="DA33BF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4443794" y="7679686"/>
            <a:ext cx="4542824" cy="43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5"/>
              </a:lnSpc>
            </a:pPr>
            <a:r>
              <a:rPr lang="en-US" sz="2723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Government Support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076228" y="8371238"/>
            <a:ext cx="9550871" cy="1589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9"/>
              </a:lnSpc>
            </a:pPr>
            <a:r>
              <a:rPr lang="en-US" sz="2692">
                <a:solidFill>
                  <a:srgbClr val="00002E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Governments around the world are investing in assistive technology to promote inclusivity and improve the lives of disabled individuals.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3160143" y="8801163"/>
            <a:ext cx="5127857" cy="1485837"/>
          </a:xfrm>
          <a:custGeom>
            <a:avLst/>
            <a:gdLst/>
            <a:ahLst/>
            <a:cxnLst/>
            <a:rect r="r" b="b" t="t" l="l"/>
            <a:pathLst>
              <a:path h="1485837" w="5127857">
                <a:moveTo>
                  <a:pt x="0" y="0"/>
                </a:moveTo>
                <a:lnTo>
                  <a:pt x="5127857" y="0"/>
                </a:lnTo>
                <a:lnTo>
                  <a:pt x="5127857" y="1485837"/>
                </a:lnTo>
                <a:lnTo>
                  <a:pt x="0" y="148583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870" t="-6338" r="0" b="-6338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40714" y="2021008"/>
            <a:ext cx="4467094" cy="1181933"/>
            <a:chOff x="0" y="0"/>
            <a:chExt cx="5956125" cy="15759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617048" y="147159"/>
              <a:ext cx="4339077" cy="1428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ChatGpt- Error correction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740714" y="4332943"/>
            <a:ext cx="4467094" cy="1705808"/>
            <a:chOff x="0" y="0"/>
            <a:chExt cx="5956125" cy="22744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C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617048" y="147159"/>
              <a:ext cx="4339077" cy="2127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DroidCam-Phone camera connectivity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16870" y="7033423"/>
            <a:ext cx="4467094" cy="868440"/>
            <a:chOff x="0" y="0"/>
            <a:chExt cx="5956125" cy="115792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617048" y="147159"/>
              <a:ext cx="4339077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VS Code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92206" y="2021008"/>
            <a:ext cx="4467094" cy="868440"/>
            <a:chOff x="0" y="0"/>
            <a:chExt cx="5956125" cy="11579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B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17048" y="147159"/>
              <a:ext cx="4339077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92206" y="4490014"/>
            <a:ext cx="843176" cy="868440"/>
            <a:chOff x="0" y="0"/>
            <a:chExt cx="1124235" cy="11579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D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45378" y="3040037"/>
            <a:ext cx="6714312" cy="3871323"/>
            <a:chOff x="0" y="0"/>
            <a:chExt cx="8952415" cy="5161764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209550"/>
              <a:ext cx="8952415" cy="3308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9199"/>
                </a:lnSpc>
                <a:spcBef>
                  <a:spcPct val="0"/>
                </a:spcBef>
              </a:pPr>
              <a:r>
                <a:rPr lang="en-US" sz="7665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Resource </a:t>
              </a:r>
            </a:p>
            <a:p>
              <a:pPr algn="just" marL="0" indent="0" lvl="0">
                <a:lnSpc>
                  <a:spcPts val="9199"/>
                </a:lnSpc>
                <a:spcBef>
                  <a:spcPct val="0"/>
                </a:spcBef>
              </a:pPr>
              <a:r>
                <a:rPr lang="en-US" sz="7665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Page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3998103"/>
              <a:ext cx="8952415" cy="1163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73"/>
                </a:lnSpc>
              </a:pPr>
            </a:p>
            <a:p>
              <a:pPr algn="l" marL="0" indent="0" lvl="0">
                <a:lnSpc>
                  <a:spcPts val="3373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122498" y="2098689"/>
            <a:ext cx="4467094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GitHub Modules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519968" y="3929245"/>
            <a:ext cx="6335313" cy="7076795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2207808" y="8037193"/>
            <a:ext cx="8674222" cy="7652259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5222081" y="159551"/>
            <a:ext cx="15983426" cy="14254153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2886646" y="4567046"/>
            <a:ext cx="4938798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Python Libraries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3160143" y="8801163"/>
            <a:ext cx="5127857" cy="1485837"/>
          </a:xfrm>
          <a:custGeom>
            <a:avLst/>
            <a:gdLst/>
            <a:ahLst/>
            <a:cxnLst/>
            <a:rect r="r" b="b" t="t" l="l"/>
            <a:pathLst>
              <a:path h="1485837" w="5127857">
                <a:moveTo>
                  <a:pt x="0" y="0"/>
                </a:moveTo>
                <a:lnTo>
                  <a:pt x="5127857" y="0"/>
                </a:lnTo>
                <a:lnTo>
                  <a:pt x="5127857" y="1485837"/>
                </a:lnTo>
                <a:lnTo>
                  <a:pt x="0" y="14858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870" t="-6338" r="0" b="-6338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417724"/>
            <a:ext cx="17061404" cy="3725776"/>
            <a:chOff x="0" y="0"/>
            <a:chExt cx="22748539" cy="496770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409575"/>
              <a:ext cx="22748539" cy="3250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929"/>
                </a:lnSpc>
                <a:spcBef>
                  <a:spcPct val="0"/>
                </a:spcBef>
              </a:pPr>
              <a:r>
                <a:rPr lang="en-US" sz="14107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Thank you!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668922"/>
              <a:ext cx="22748539" cy="1298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336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698573" y="4592551"/>
            <a:ext cx="14318513" cy="2983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4092" indent="-357046" lvl="1">
              <a:lnSpc>
                <a:spcPts val="4630"/>
              </a:lnSpc>
              <a:buFont typeface="Arial"/>
              <a:buChar char="•"/>
            </a:pPr>
            <a:r>
              <a:rPr lang="en-US" sz="3307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PRANAV KARRA                                            23BCE10775</a:t>
            </a:r>
          </a:p>
          <a:p>
            <a:pPr algn="l" marL="714092" indent="-357046" lvl="1">
              <a:lnSpc>
                <a:spcPts val="4630"/>
              </a:lnSpc>
              <a:buFont typeface="Arial"/>
              <a:buChar char="•"/>
            </a:pPr>
            <a:r>
              <a:rPr lang="en-US" sz="3307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RAHUL KHATWANI                                       23BCE10658</a:t>
            </a:r>
          </a:p>
          <a:p>
            <a:pPr algn="l" marL="714092" indent="-357046" lvl="1">
              <a:lnSpc>
                <a:spcPts val="4630"/>
              </a:lnSpc>
              <a:buFont typeface="Arial"/>
              <a:buChar char="•"/>
            </a:pPr>
            <a:r>
              <a:rPr lang="en-US" sz="3307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SOMYA PANIYA                                             23BAI10140</a:t>
            </a:r>
          </a:p>
          <a:p>
            <a:pPr algn="l" marL="714092" indent="-357046" lvl="1">
              <a:lnSpc>
                <a:spcPts val="4630"/>
              </a:lnSpc>
              <a:buFont typeface="Arial"/>
              <a:buChar char="•"/>
            </a:pPr>
            <a:r>
              <a:rPr lang="en-US" sz="3307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LAKSHYA HIRANI                                           23BAI10031</a:t>
            </a:r>
          </a:p>
          <a:p>
            <a:pPr algn="l" marL="714092" indent="-357046" lvl="1">
              <a:lnSpc>
                <a:spcPts val="4630"/>
              </a:lnSpc>
              <a:buFont typeface="Arial"/>
              <a:buChar char="•"/>
            </a:pPr>
            <a:r>
              <a:rPr lang="en-US" sz="3307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SHLOK RAJESH DHANOKAR                  23BAI10289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160143" y="8801163"/>
            <a:ext cx="5127857" cy="1485837"/>
          </a:xfrm>
          <a:custGeom>
            <a:avLst/>
            <a:gdLst/>
            <a:ahLst/>
            <a:cxnLst/>
            <a:rect r="r" b="b" t="t" l="l"/>
            <a:pathLst>
              <a:path h="1485837" w="5127857">
                <a:moveTo>
                  <a:pt x="0" y="0"/>
                </a:moveTo>
                <a:lnTo>
                  <a:pt x="5127857" y="0"/>
                </a:lnTo>
                <a:lnTo>
                  <a:pt x="5127857" y="1485837"/>
                </a:lnTo>
                <a:lnTo>
                  <a:pt x="0" y="1485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870" t="-6338" r="0" b="-633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DAGNJoM7Ta4</dc:identifier>
  <dcterms:modified xsi:type="dcterms:W3CDTF">2011-08-01T06:04:30Z</dcterms:modified>
  <cp:revision>1</cp:revision>
  <dc:title>SAFESTEP</dc:title>
</cp:coreProperties>
</file>